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/>
          <a:lstStyle/>
          <a:p>
            <a:r>
              <a:rPr lang="en-US" altLang="zh-CN" b="1" dirty="0">
                <a:solidFill>
                  <a:srgbClr val="FFFF00"/>
                </a:solidFill>
              </a:rPr>
              <a:t>SOP for Configuring </a:t>
            </a:r>
            <a:r>
              <a:rPr lang="en-US" altLang="zh-CN" b="1" dirty="0" smtClean="0">
                <a:solidFill>
                  <a:srgbClr val="FFFF00"/>
                </a:solidFill>
              </a:rPr>
              <a:t>Auto-mail Alarm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79712" y="2374032"/>
            <a:ext cx="5216624" cy="1126976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October 2013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81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031271"/>
            <a:ext cx="5040560" cy="32699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2564904"/>
            <a:ext cx="3672407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The Email details are shown in the panel and 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Start Email Server! </a:t>
            </a:r>
            <a:r>
              <a:rPr lang="en-US" altLang="zh-CN" sz="1600" dirty="0" smtClean="0"/>
              <a:t>in Pecsmail panel means Pecsmail is ready to send email.</a:t>
            </a:r>
            <a:endParaRPr lang="zh-CN" altLang="en-US" sz="1600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SOP for Configuring Auto-mail Alarm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0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0808"/>
            <a:ext cx="5790477" cy="370476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59831" y="4482268"/>
            <a:ext cx="5790477" cy="1871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7505" y="2564904"/>
            <a:ext cx="2520280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When the alarm is triggered,  one alarm message shows up in Front panel.</a:t>
            </a:r>
            <a:endParaRPr lang="zh-CN" altLang="en-US" sz="1600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SOP for Configuring Auto-mail Alarm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0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504" y="2564904"/>
            <a:ext cx="2880320" cy="15696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The message of successfully sending event email  shows up in Pecsmail panel as well.</a:t>
            </a:r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The email can be received in a few seconds.</a:t>
            </a:r>
            <a:endParaRPr lang="zh-CN" altLang="en-US" sz="1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16" y="1603153"/>
            <a:ext cx="5288208" cy="31939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124354" y="4149080"/>
            <a:ext cx="5264070" cy="1871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SOP for Configuring Auto-mail Alarm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73184"/>
            <a:ext cx="6840760" cy="159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74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SOP for Configuring Auto-mail Alarm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2636912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 smtClean="0">
                <a:solidFill>
                  <a:srgbClr val="00B0F0"/>
                </a:solidFill>
                <a:latin typeface="华文隶书" pitchFamily="2" charset="-122"/>
                <a:ea typeface="华文隶书" pitchFamily="2" charset="-122"/>
              </a:rPr>
              <a:t>Thank you!!!</a:t>
            </a:r>
            <a:endParaRPr lang="zh-CN" altLang="en-US" sz="8000" b="1" dirty="0">
              <a:solidFill>
                <a:srgbClr val="00B0F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264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SOP for Configuring Auto-mail Alarm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199692" cy="4525963"/>
          </a:xfrm>
        </p:spPr>
      </p:pic>
      <p:sp>
        <p:nvSpPr>
          <p:cNvPr id="11" name="TextBox 10"/>
          <p:cNvSpPr txBox="1"/>
          <p:nvPr/>
        </p:nvSpPr>
        <p:spPr>
          <a:xfrm>
            <a:off x="323528" y="1700808"/>
            <a:ext cx="4032448" cy="10772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Open </a:t>
            </a:r>
            <a:r>
              <a:rPr lang="en-US" altLang="zh-CN" sz="1600" dirty="0" err="1" smtClean="0"/>
              <a:t>PecConfig</a:t>
            </a:r>
            <a:r>
              <a:rPr lang="en-US" altLang="zh-CN" sz="1600" dirty="0" smtClean="0"/>
              <a:t>.</a:t>
            </a:r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Choose the </a:t>
            </a:r>
            <a:r>
              <a:rPr lang="en-US" altLang="zh-CN" sz="1600" dirty="0" smtClean="0">
                <a:solidFill>
                  <a:srgbClr val="FF0000"/>
                </a:solidFill>
              </a:rPr>
              <a:t>Station</a:t>
            </a:r>
            <a:r>
              <a:rPr lang="en-US" altLang="zh-CN" sz="1600" dirty="0" smtClean="0"/>
              <a:t> and click </a:t>
            </a:r>
            <a:r>
              <a:rPr lang="en-US" altLang="zh-CN" sz="1600" dirty="0" smtClean="0">
                <a:solidFill>
                  <a:srgbClr val="FF0000"/>
                </a:solidFill>
              </a:rPr>
              <a:t>Alarm Rule Setup</a:t>
            </a:r>
            <a:r>
              <a:rPr lang="en-US" altLang="zh-CN" sz="1600" dirty="0" smtClean="0"/>
              <a:t>.</a:t>
            </a:r>
          </a:p>
          <a:p>
            <a:r>
              <a:rPr lang="en-US" altLang="zh-CN" sz="1600" dirty="0" smtClean="0"/>
              <a:t>Press </a:t>
            </a:r>
            <a:r>
              <a:rPr lang="en-US" altLang="zh-CN" sz="1600" dirty="0" smtClean="0">
                <a:solidFill>
                  <a:srgbClr val="FF0000"/>
                </a:solidFill>
              </a:rPr>
              <a:t>Add Node</a:t>
            </a:r>
            <a:r>
              <a:rPr lang="en-US" altLang="zh-CN" sz="1600" dirty="0" smtClean="0"/>
              <a:t>.</a:t>
            </a:r>
            <a:endParaRPr lang="zh-CN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5652120" y="1949931"/>
            <a:ext cx="576064" cy="4709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189128" y="3898335"/>
            <a:ext cx="849884" cy="219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49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9454" y="1905794"/>
            <a:ext cx="3998490" cy="42780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The </a:t>
            </a:r>
            <a:r>
              <a:rPr lang="en-US" altLang="zh-CN" sz="1600" dirty="0" smtClean="0">
                <a:solidFill>
                  <a:srgbClr val="FF0000"/>
                </a:solidFill>
              </a:rPr>
              <a:t>Alarm Condition Properties </a:t>
            </a:r>
            <a:r>
              <a:rPr lang="en-US" altLang="zh-CN" sz="1600" dirty="0" smtClean="0"/>
              <a:t>window shows up.</a:t>
            </a:r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Set the following  settings:</a:t>
            </a:r>
          </a:p>
          <a:p>
            <a:r>
              <a:rPr lang="en-US" altLang="zh-CN" sz="1600" b="1" dirty="0" smtClean="0"/>
              <a:t>Alarm Point</a:t>
            </a:r>
            <a:r>
              <a:rPr lang="en-US" altLang="zh-CN" sz="1600" dirty="0" smtClean="0"/>
              <a:t>: Set as default.</a:t>
            </a:r>
          </a:p>
          <a:p>
            <a:r>
              <a:rPr lang="en-US" altLang="zh-CN" sz="1600" b="1" dirty="0" smtClean="0"/>
              <a:t>Alarm Class</a:t>
            </a:r>
            <a:r>
              <a:rPr lang="en-US" altLang="zh-CN" sz="1600" dirty="0" smtClean="0"/>
              <a:t>(Alarm/Other/Fault/Normal)</a:t>
            </a:r>
          </a:p>
          <a:p>
            <a:r>
              <a:rPr lang="en-US" altLang="zh-CN" sz="1600" b="1" dirty="0" smtClean="0"/>
              <a:t>Action Type</a:t>
            </a:r>
            <a:r>
              <a:rPr lang="en-US" altLang="zh-CN" sz="1600" dirty="0" smtClean="0"/>
              <a:t>(Greater than/Less than)</a:t>
            </a:r>
          </a:p>
          <a:p>
            <a:r>
              <a:rPr lang="en-US" altLang="zh-CN" sz="1600" b="1" dirty="0" smtClean="0"/>
              <a:t>Type</a:t>
            </a:r>
            <a:r>
              <a:rPr lang="en-US" altLang="zh-CN" sz="1600" dirty="0" smtClean="0"/>
              <a:t> (Analog setpoint/Device setpoint/Digital change)</a:t>
            </a:r>
          </a:p>
          <a:p>
            <a:r>
              <a:rPr lang="en-US" altLang="zh-CN" sz="1600" b="1" dirty="0" smtClean="0"/>
              <a:t>Site, Device and Source.</a:t>
            </a:r>
          </a:p>
          <a:p>
            <a:r>
              <a:rPr lang="en-US" altLang="zh-CN" sz="1600" b="1" dirty="0" smtClean="0"/>
              <a:t>Logged</a:t>
            </a:r>
            <a:r>
              <a:rPr lang="en-US" altLang="zh-CN" sz="1600" dirty="0" smtClean="0"/>
              <a:t> (Record by Software/Record by Device)</a:t>
            </a:r>
          </a:p>
          <a:p>
            <a:r>
              <a:rPr lang="en-US" altLang="zh-CN" sz="1600" b="1" dirty="0" smtClean="0"/>
              <a:t>High Limit </a:t>
            </a:r>
            <a:r>
              <a:rPr lang="en-US" altLang="zh-CN" sz="1600" dirty="0" smtClean="0"/>
              <a:t>and</a:t>
            </a:r>
            <a:r>
              <a:rPr lang="en-US" altLang="zh-CN" sz="1600" b="1" dirty="0" smtClean="0"/>
              <a:t> Low limit.</a:t>
            </a:r>
          </a:p>
          <a:p>
            <a:r>
              <a:rPr lang="en-US" altLang="zh-CN" sz="1600" b="1" dirty="0" smtClean="0"/>
              <a:t>Action Delay </a:t>
            </a:r>
            <a:r>
              <a:rPr lang="en-US" altLang="zh-CN" sz="1600" dirty="0" smtClean="0"/>
              <a:t>and</a:t>
            </a:r>
            <a:r>
              <a:rPr lang="en-US" altLang="zh-CN" sz="1600" b="1" dirty="0" smtClean="0"/>
              <a:t> Return Delay.</a:t>
            </a:r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Press </a:t>
            </a:r>
            <a:r>
              <a:rPr lang="en-US" altLang="zh-CN" sz="1600" b="1" dirty="0" smtClean="0"/>
              <a:t>OK</a:t>
            </a:r>
            <a:r>
              <a:rPr lang="en-US" altLang="zh-CN" sz="1600" dirty="0"/>
              <a:t>.</a:t>
            </a:r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/>
          </a:p>
        </p:txBody>
      </p:sp>
      <p:sp>
        <p:nvSpPr>
          <p:cNvPr id="13" name="矩形 12"/>
          <p:cNvSpPr/>
          <p:nvPr/>
        </p:nvSpPr>
        <p:spPr>
          <a:xfrm>
            <a:off x="5189128" y="3898335"/>
            <a:ext cx="849884" cy="219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93" y="2005780"/>
            <a:ext cx="4897103" cy="3024336"/>
          </a:xfrm>
        </p:spPr>
      </p:pic>
      <p:sp>
        <p:nvSpPr>
          <p:cNvPr id="14" name="标题 1"/>
          <p:cNvSpPr txBox="1">
            <a:spLocks/>
          </p:cNvSpPr>
          <p:nvPr/>
        </p:nvSpPr>
        <p:spPr>
          <a:xfrm>
            <a:off x="457200" y="-90264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rgbClr val="FFFF00"/>
                </a:solidFill>
              </a:rPr>
              <a:t>SOP for Configuring Auto-mail Alarm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0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189128" y="3898335"/>
            <a:ext cx="849884" cy="219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0808"/>
            <a:ext cx="4836937" cy="3952381"/>
          </a:xfrm>
        </p:spPr>
      </p:pic>
      <p:sp>
        <p:nvSpPr>
          <p:cNvPr id="8" name="TextBox 7"/>
          <p:cNvSpPr txBox="1"/>
          <p:nvPr/>
        </p:nvSpPr>
        <p:spPr>
          <a:xfrm>
            <a:off x="213470" y="1817529"/>
            <a:ext cx="3710458" cy="13234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Click </a:t>
            </a:r>
            <a:r>
              <a:rPr lang="en-US" altLang="zh-CN" sz="1600" dirty="0" smtClean="0">
                <a:solidFill>
                  <a:srgbClr val="FF0000"/>
                </a:solidFill>
              </a:rPr>
              <a:t>Email Auto-send Configuration </a:t>
            </a:r>
            <a:r>
              <a:rPr lang="en-US" altLang="zh-CN" sz="1600" dirty="0" smtClean="0"/>
              <a:t>and press </a:t>
            </a:r>
            <a:r>
              <a:rPr lang="en-US" altLang="zh-CN" sz="1600" dirty="0" smtClean="0">
                <a:solidFill>
                  <a:srgbClr val="FF0000"/>
                </a:solidFill>
              </a:rPr>
              <a:t>Properties</a:t>
            </a:r>
            <a:r>
              <a:rPr lang="en-US" altLang="zh-CN" sz="1600" dirty="0" smtClean="0"/>
              <a:t>.</a:t>
            </a:r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/>
          </a:p>
        </p:txBody>
      </p:sp>
      <p:sp>
        <p:nvSpPr>
          <p:cNvPr id="9" name="矩形 8"/>
          <p:cNvSpPr/>
          <p:nvPr/>
        </p:nvSpPr>
        <p:spPr>
          <a:xfrm>
            <a:off x="8259971" y="2105236"/>
            <a:ext cx="576064" cy="4709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SOP for Configuring Auto-mail Alarm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9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470" y="1844824"/>
            <a:ext cx="4214514" cy="42780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Server Address </a:t>
            </a:r>
            <a:r>
              <a:rPr lang="en-US" altLang="zh-CN" sz="1600" dirty="0" smtClean="0"/>
              <a:t>and</a:t>
            </a:r>
            <a:r>
              <a:rPr lang="en-US" altLang="zh-CN" sz="1600" b="1" dirty="0" smtClean="0"/>
              <a:t> port number </a:t>
            </a:r>
            <a:r>
              <a:rPr lang="en-US" altLang="zh-CN" sz="1600" dirty="0" smtClean="0"/>
              <a:t>can be found in the mail service website.</a:t>
            </a:r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Port number is non-SSL protocol port number.</a:t>
            </a:r>
          </a:p>
          <a:p>
            <a:r>
              <a:rPr lang="en-US" altLang="zh-CN" sz="1600" dirty="0" smtClean="0"/>
              <a:t>Type in </a:t>
            </a:r>
            <a:r>
              <a:rPr lang="en-US" altLang="zh-CN" sz="1600" b="1" dirty="0" smtClean="0"/>
              <a:t>Sender’s Email Address, Waiting Time and Max Repeat Time.</a:t>
            </a:r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Check </a:t>
            </a:r>
            <a:r>
              <a:rPr lang="en-US" altLang="zh-CN" sz="1600" dirty="0" smtClean="0">
                <a:solidFill>
                  <a:srgbClr val="FF0000"/>
                </a:solidFill>
              </a:rPr>
              <a:t>My Server requires authentication</a:t>
            </a:r>
            <a:r>
              <a:rPr lang="en-US" altLang="zh-CN" sz="1600" dirty="0" smtClean="0"/>
              <a:t> and type in </a:t>
            </a:r>
            <a:r>
              <a:rPr lang="en-US" altLang="zh-CN" sz="1600" b="1" dirty="0" smtClean="0"/>
              <a:t>User Name </a:t>
            </a:r>
            <a:r>
              <a:rPr lang="en-US" altLang="zh-CN" sz="1600" dirty="0" smtClean="0"/>
              <a:t>and</a:t>
            </a:r>
            <a:r>
              <a:rPr lang="en-US" altLang="zh-CN" sz="1600" b="1" dirty="0" smtClean="0"/>
              <a:t> Password</a:t>
            </a:r>
            <a:r>
              <a:rPr lang="en-US" altLang="zh-CN" sz="1600" dirty="0" smtClean="0"/>
              <a:t>.</a:t>
            </a:r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Press </a:t>
            </a:r>
            <a:r>
              <a:rPr lang="en-US" altLang="zh-CN" sz="1600" b="1" dirty="0" smtClean="0"/>
              <a:t>Add Address&gt;&gt;</a:t>
            </a:r>
            <a:r>
              <a:rPr lang="en-US" altLang="zh-CN" sz="1600" dirty="0" smtClean="0"/>
              <a:t> and type in </a:t>
            </a:r>
            <a:r>
              <a:rPr lang="en-US" altLang="zh-CN" sz="1600" b="1" dirty="0" smtClean="0"/>
              <a:t>Name </a:t>
            </a:r>
            <a:r>
              <a:rPr lang="en-US" altLang="zh-CN" sz="1600" dirty="0" smtClean="0"/>
              <a:t>and</a:t>
            </a:r>
            <a:r>
              <a:rPr lang="en-US" altLang="zh-CN" sz="1600" b="1" dirty="0" smtClean="0"/>
              <a:t> Email Address</a:t>
            </a:r>
            <a:r>
              <a:rPr lang="en-US" altLang="zh-CN" sz="1600" dirty="0" smtClean="0"/>
              <a:t> to add in </a:t>
            </a:r>
            <a:r>
              <a:rPr lang="en-US" altLang="zh-CN" sz="1600" b="1" dirty="0" smtClean="0"/>
              <a:t>Address Book</a:t>
            </a:r>
            <a:r>
              <a:rPr lang="en-US" altLang="zh-CN" sz="1600" dirty="0" smtClean="0"/>
              <a:t>.</a:t>
            </a:r>
          </a:p>
          <a:p>
            <a:endParaRPr lang="en-US" altLang="zh-CN" sz="1600" dirty="0"/>
          </a:p>
          <a:p>
            <a:r>
              <a:rPr lang="en-US" altLang="zh-CN" sz="1600" dirty="0" smtClean="0"/>
              <a:t>Press </a:t>
            </a:r>
            <a:r>
              <a:rPr lang="en-US" altLang="zh-CN" sz="1600" b="1" dirty="0" smtClean="0"/>
              <a:t>OK</a:t>
            </a:r>
            <a:r>
              <a:rPr lang="en-US" altLang="zh-CN" sz="1600" dirty="0" smtClean="0"/>
              <a:t>.</a:t>
            </a:r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3888432" cy="4650870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SOP for Configuring Auto-mail Alarm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8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27208"/>
            <a:ext cx="4838096" cy="4438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470" y="1844824"/>
            <a:ext cx="363845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</a:t>
            </a:r>
            <a:r>
              <a:rPr lang="en-US" altLang="zh-CN" sz="1600" dirty="0" smtClean="0">
                <a:solidFill>
                  <a:srgbClr val="FF0000"/>
                </a:solidFill>
              </a:rPr>
              <a:t>Event Email Settings </a:t>
            </a:r>
            <a:r>
              <a:rPr lang="en-US" altLang="zh-CN" sz="1600" dirty="0" smtClean="0"/>
              <a:t>and </a:t>
            </a:r>
            <a:r>
              <a:rPr lang="en-US" altLang="zh-CN" sz="1600" dirty="0"/>
              <a:t>press </a:t>
            </a:r>
            <a:r>
              <a:rPr lang="en-US" altLang="zh-CN" sz="1600" dirty="0" smtClean="0">
                <a:solidFill>
                  <a:srgbClr val="FF0000"/>
                </a:solidFill>
              </a:rPr>
              <a:t>Add Node.</a:t>
            </a:r>
          </a:p>
        </p:txBody>
      </p:sp>
      <p:sp>
        <p:nvSpPr>
          <p:cNvPr id="9" name="矩形 8"/>
          <p:cNvSpPr/>
          <p:nvPr/>
        </p:nvSpPr>
        <p:spPr>
          <a:xfrm>
            <a:off x="5303369" y="2120799"/>
            <a:ext cx="576064" cy="4709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SOP for Configuring Auto-mail Alarm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3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470" y="1628800"/>
            <a:ext cx="3782466" cy="28007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Email</a:t>
            </a:r>
            <a:r>
              <a:rPr lang="en-US" altLang="zh-CN" sz="1600" dirty="0" smtClean="0"/>
              <a:t> is the Title of the sending email.</a:t>
            </a:r>
          </a:p>
          <a:p>
            <a:r>
              <a:rPr lang="en-US" altLang="zh-CN" sz="1600" b="1" dirty="0" smtClean="0"/>
              <a:t>Receiver</a:t>
            </a:r>
            <a:r>
              <a:rPr lang="en-US" altLang="zh-CN" sz="1600" dirty="0" smtClean="0"/>
              <a:t> is the email address in the address book.</a:t>
            </a:r>
          </a:p>
          <a:p>
            <a:r>
              <a:rPr lang="en-US" altLang="zh-CN" sz="1600" b="1" dirty="0" smtClean="0"/>
              <a:t>Event Type</a:t>
            </a:r>
            <a:r>
              <a:rPr lang="en-US" altLang="zh-CN" sz="1600" dirty="0" smtClean="0"/>
              <a:t> is to choose the event that trigger to send email.</a:t>
            </a:r>
          </a:p>
          <a:p>
            <a:r>
              <a:rPr lang="en-US" altLang="zh-CN" sz="1600" b="1" dirty="0" smtClean="0"/>
              <a:t>Event Class</a:t>
            </a:r>
            <a:r>
              <a:rPr lang="en-US" altLang="zh-CN" sz="1600" dirty="0" smtClean="0"/>
              <a:t> include </a:t>
            </a:r>
            <a:r>
              <a:rPr lang="en-US" altLang="zh-CN" sz="1600" b="1" dirty="0" smtClean="0"/>
              <a:t>Fault. Alarm, Normal </a:t>
            </a:r>
            <a:r>
              <a:rPr lang="en-US" altLang="zh-CN" sz="1600" dirty="0" smtClean="0"/>
              <a:t>and</a:t>
            </a:r>
            <a:r>
              <a:rPr lang="en-US" altLang="zh-CN" sz="1600" b="1" dirty="0" smtClean="0"/>
              <a:t> Others</a:t>
            </a:r>
            <a:r>
              <a:rPr lang="en-US" altLang="zh-CN" sz="1600" dirty="0" smtClean="0"/>
              <a:t>. It should be the same as the </a:t>
            </a:r>
            <a:r>
              <a:rPr lang="en-US" altLang="zh-CN" sz="1600" dirty="0" smtClean="0">
                <a:solidFill>
                  <a:srgbClr val="FF0000"/>
                </a:solidFill>
              </a:rPr>
              <a:t>Alarm Class </a:t>
            </a:r>
            <a:r>
              <a:rPr lang="en-US" altLang="zh-CN" sz="1600" dirty="0" smtClean="0"/>
              <a:t>in</a:t>
            </a:r>
            <a:r>
              <a:rPr lang="en-US" altLang="zh-CN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Alarm Rule </a:t>
            </a:r>
            <a:r>
              <a:rPr lang="en-US" altLang="zh-CN" sz="1600" dirty="0" smtClean="0">
                <a:solidFill>
                  <a:srgbClr val="FF0000"/>
                </a:solidFill>
              </a:rPr>
              <a:t>Setup</a:t>
            </a:r>
            <a:r>
              <a:rPr lang="en-US" altLang="zh-CN" sz="1600" dirty="0" smtClean="0"/>
              <a:t>.</a:t>
            </a:r>
          </a:p>
          <a:p>
            <a:r>
              <a:rPr lang="en-US" altLang="zh-CN" sz="1600" b="1" dirty="0" smtClean="0"/>
              <a:t>Default Waiting Time </a:t>
            </a:r>
            <a:r>
              <a:rPr lang="en-US" altLang="zh-CN" sz="1600" dirty="0" smtClean="0"/>
              <a:t>is 60 seconds, change to a smaller number.</a:t>
            </a:r>
          </a:p>
          <a:p>
            <a:r>
              <a:rPr lang="en-US" altLang="zh-CN" sz="1600" dirty="0" smtClean="0"/>
              <a:t>Press OK.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28800"/>
            <a:ext cx="4088667" cy="4558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470" y="4636874"/>
            <a:ext cx="3782466" cy="16004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NOTE: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Cannot</a:t>
            </a:r>
            <a:r>
              <a:rPr lang="en-US" altLang="zh-CN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/>
              <a:t>check all the Event Type or Event Class, otherwise, all the types or class will be unchecked. Please </a:t>
            </a:r>
            <a:r>
              <a:rPr lang="en-US" altLang="zh-CN" sz="1600" dirty="0" smtClean="0">
                <a:solidFill>
                  <a:srgbClr val="FF0000"/>
                </a:solidFill>
              </a:rPr>
              <a:t>reopen</a:t>
            </a:r>
            <a:r>
              <a:rPr lang="en-US" altLang="zh-CN" sz="1600" dirty="0" smtClean="0"/>
              <a:t> this window to make sure all the settings are correct because there is no textbox to remind you.</a:t>
            </a:r>
            <a:endParaRPr lang="zh-CN" altLang="en-US" sz="1600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SOP for Configuring Auto-mail Alarm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3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470" y="3072704"/>
            <a:ext cx="4358530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After all the above configuration done, press </a:t>
            </a:r>
            <a:r>
              <a:rPr lang="en-US" altLang="zh-CN" sz="1600" dirty="0" smtClean="0">
                <a:solidFill>
                  <a:srgbClr val="FF0000"/>
                </a:solidFill>
              </a:rPr>
              <a:t>Save</a:t>
            </a:r>
            <a:r>
              <a:rPr lang="en-US" altLang="zh-CN" sz="1600" dirty="0" smtClean="0"/>
              <a:t>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4032448" cy="32403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858974" y="2550907"/>
            <a:ext cx="633670" cy="5180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SOP for Configuring Auto-mail Alarm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88840"/>
            <a:ext cx="5447619" cy="3168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2564904"/>
            <a:ext cx="3465475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Open Pecsmail.exe in the PecStar installation directory</a:t>
            </a:r>
          </a:p>
          <a:p>
            <a:r>
              <a:rPr lang="en-US" altLang="zh-CN" sz="1600" dirty="0" smtClean="0"/>
              <a:t>(</a:t>
            </a:r>
            <a:r>
              <a:rPr lang="en-US" altLang="zh-CN" sz="1600" dirty="0" err="1" smtClean="0"/>
              <a:t>Default:D</a:t>
            </a:r>
            <a:r>
              <a:rPr lang="en-US" altLang="zh-CN" sz="1600" dirty="0"/>
              <a:t>:\</a:t>
            </a:r>
            <a:r>
              <a:rPr lang="en-US" altLang="zh-CN" sz="1600" dirty="0" smtClean="0"/>
              <a:t>CET\Common\Pecsmail.exe)</a:t>
            </a:r>
            <a:endParaRPr lang="zh-CN" altLang="en-US" sz="1600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SOP for Configuring Auto-mail Alarm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0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438</Words>
  <Application>Microsoft Office PowerPoint</Application>
  <PresentationFormat>全屏显示(4:3)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SOP for Configuring Auto-mail Alarm</vt:lpstr>
      <vt:lpstr>SOP for Configuring Auto-mail Alarm</vt:lpstr>
      <vt:lpstr>PowerPoint 演示文稿</vt:lpstr>
      <vt:lpstr>SOP for Configuring Auto-mail Alarm</vt:lpstr>
      <vt:lpstr>SOP for Configuring Auto-mail Alarm</vt:lpstr>
      <vt:lpstr>SOP for Configuring Auto-mail Alarm</vt:lpstr>
      <vt:lpstr>SOP for Configuring Auto-mail Alarm</vt:lpstr>
      <vt:lpstr>SOP for Configuring Auto-mail Alarm</vt:lpstr>
      <vt:lpstr>SOP for Configuring Auto-mail Alarm</vt:lpstr>
      <vt:lpstr>SOP for Configuring Auto-mail Alarm</vt:lpstr>
      <vt:lpstr>SOP for Configuring Auto-mail Alarm</vt:lpstr>
      <vt:lpstr>SOP for Configuring Auto-mail Alarm</vt:lpstr>
      <vt:lpstr>SOP for Configuring Auto-mail Alarm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CETDaniel</dc:creator>
  <cp:lastModifiedBy>CETDaniel</cp:lastModifiedBy>
  <cp:revision>15</cp:revision>
  <dcterms:created xsi:type="dcterms:W3CDTF">2013-10-22T05:54:25Z</dcterms:created>
  <dcterms:modified xsi:type="dcterms:W3CDTF">2013-10-22T08:27:13Z</dcterms:modified>
</cp:coreProperties>
</file>